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09" r:id="rId2"/>
    <p:sldId id="257" r:id="rId3"/>
    <p:sldId id="258" r:id="rId4"/>
  </p:sldIdLst>
  <p:sldSz cx="32399288" cy="21599525"/>
  <p:notesSz cx="6858000" cy="9144000"/>
  <p:defaultTextStyle>
    <a:defPPr>
      <a:defRPr lang="en-US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101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9FF"/>
    <a:srgbClr val="AEBDE9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06"/>
    <p:restoredTop sz="94643"/>
  </p:normalViewPr>
  <p:slideViewPr>
    <p:cSldViewPr snapToGrid="0" snapToObjects="1" showGuides="1">
      <p:cViewPr varScale="1">
        <p:scale>
          <a:sx n="36" d="100"/>
          <a:sy n="36" d="100"/>
        </p:scale>
        <p:origin x="312" y="904"/>
      </p:cViewPr>
      <p:guideLst>
        <p:guide orient="horz" pos="6803"/>
        <p:guide pos="101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5F5D-7CD1-7A44-A4B2-ADA354EAEFFA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0642F-CA78-474B-969F-F7B06EBB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4A8D-1465-1C4E-BDB2-7094F05512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93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B15CF-A0C8-7843-AFDE-8EA19A4475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67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F36484-7CC5-914C-BE30-ADE98800AB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1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3534924"/>
            <a:ext cx="27539395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1344752"/>
            <a:ext cx="24299466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0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1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149975"/>
            <a:ext cx="6986096" cy="18304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149975"/>
            <a:ext cx="20553298" cy="18304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5384888"/>
            <a:ext cx="27944386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14454688"/>
            <a:ext cx="27944386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7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5749874"/>
            <a:ext cx="13769697" cy="13704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5749874"/>
            <a:ext cx="13769697" cy="13704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149979"/>
            <a:ext cx="27944386" cy="41749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5294885"/>
            <a:ext cx="13706415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7889827"/>
            <a:ext cx="13706415" cy="116047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5294885"/>
            <a:ext cx="1377391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7889827"/>
            <a:ext cx="13773917" cy="116047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4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7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5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3109937"/>
            <a:ext cx="16402140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3109937"/>
            <a:ext cx="16402140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2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149979"/>
            <a:ext cx="27944386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5749874"/>
            <a:ext cx="27944386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FF87-3BCA-DC47-9B68-01C192571CF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20019564"/>
            <a:ext cx="1093476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C18A-A7D6-0447-8E0D-3CAD367AA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9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urnalallergy.com/static/etc/AllergyGraphicsCollec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05ED67-E2E6-C84C-9273-9436E355BE9A}"/>
              </a:ext>
            </a:extLst>
          </p:cNvPr>
          <p:cNvSpPr/>
          <p:nvPr/>
        </p:nvSpPr>
        <p:spPr>
          <a:xfrm>
            <a:off x="2633464" y="6836870"/>
            <a:ext cx="27060922" cy="656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7200" dirty="0">
                <a:solidFill>
                  <a:srgbClr val="D30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feel free to use any of the next slides to quickly create</a:t>
            </a:r>
            <a:br>
              <a:rPr lang="en-US" sz="7200" dirty="0">
                <a:solidFill>
                  <a:srgbClr val="D30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7200" dirty="0">
                <a:solidFill>
                  <a:srgbClr val="D30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</a:t>
            </a:r>
            <a:r>
              <a:rPr lang="en-US" sz="7200">
                <a:solidFill>
                  <a:srgbClr val="D30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Graphical Abstract. </a:t>
            </a:r>
            <a:r>
              <a:rPr lang="en-US" sz="7200" dirty="0">
                <a:solidFill>
                  <a:srgbClr val="D30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Simply copy and paste</a:t>
            </a:r>
            <a:br>
              <a:rPr lang="en-US" sz="7200" dirty="0">
                <a:solidFill>
                  <a:srgbClr val="D30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7200" dirty="0">
                <a:solidFill>
                  <a:srgbClr val="D30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graphics from the Allergy Graphics Collection available here: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7200" dirty="0">
                <a:hlinkClick r:id="rId4"/>
              </a:rPr>
              <a:t>https://journalallergy.com/static/etc/AllergyGraphicsCollection.pptx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034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B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D895824-3272-3949-9AFD-9DC7394635C5}"/>
              </a:ext>
            </a:extLst>
          </p:cNvPr>
          <p:cNvSpPr/>
          <p:nvPr/>
        </p:nvSpPr>
        <p:spPr>
          <a:xfrm>
            <a:off x="548641" y="10713636"/>
            <a:ext cx="31211519" cy="10144651"/>
          </a:xfrm>
          <a:prstGeom prst="roundRect">
            <a:avLst>
              <a:gd name="adj" fmla="val 5860"/>
            </a:avLst>
          </a:prstGeom>
          <a:solidFill>
            <a:srgbClr val="DBE9FF"/>
          </a:solidFill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924AF4-E32D-AE49-8CD6-3FB7BAE0FA27}"/>
              </a:ext>
            </a:extLst>
          </p:cNvPr>
          <p:cNvGrpSpPr/>
          <p:nvPr/>
        </p:nvGrpSpPr>
        <p:grpSpPr>
          <a:xfrm>
            <a:off x="548640" y="273786"/>
            <a:ext cx="9987255" cy="9897098"/>
            <a:chOff x="549109" y="276670"/>
            <a:chExt cx="9987255" cy="9897098"/>
          </a:xfrm>
        </p:grpSpPr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530D02CF-4510-884D-B7D8-A59D40F1C392}"/>
                </a:ext>
              </a:extLst>
            </p:cNvPr>
            <p:cNvSpPr/>
            <p:nvPr/>
          </p:nvSpPr>
          <p:spPr>
            <a:xfrm>
              <a:off x="549109" y="730937"/>
              <a:ext cx="9987255" cy="9442831"/>
            </a:xfrm>
            <a:prstGeom prst="roundRect">
              <a:avLst>
                <a:gd name="adj" fmla="val 5886"/>
              </a:avLst>
            </a:prstGeom>
            <a:solidFill>
              <a:srgbClr val="DBE9FF"/>
            </a:solidFill>
            <a:ln w="28575">
              <a:solidFill>
                <a:srgbClr val="0118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9C97DB89-C4DC-3940-A05A-15B462C8EE85}"/>
                </a:ext>
              </a:extLst>
            </p:cNvPr>
            <p:cNvSpPr/>
            <p:nvPr/>
          </p:nvSpPr>
          <p:spPr>
            <a:xfrm>
              <a:off x="2865154" y="276670"/>
              <a:ext cx="4990638" cy="12603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0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>
                  <a:solidFill>
                    <a:srgbClr val="0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</a:p>
          </p:txBody>
        </p:sp>
      </p:grp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368C9AAF-8784-0042-AC0E-2BCB466A3AF6}"/>
              </a:ext>
            </a:extLst>
          </p:cNvPr>
          <p:cNvSpPr/>
          <p:nvPr/>
        </p:nvSpPr>
        <p:spPr>
          <a:xfrm>
            <a:off x="11036270" y="728053"/>
            <a:ext cx="20716906" cy="9442832"/>
          </a:xfrm>
          <a:prstGeom prst="roundRect">
            <a:avLst>
              <a:gd name="adj" fmla="val 5177"/>
            </a:avLst>
          </a:prstGeom>
          <a:solidFill>
            <a:srgbClr val="DBE9FF"/>
          </a:solidFill>
          <a:ln w="28575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840063DD-4AC7-4542-8EEF-9B26013FE207}"/>
              </a:ext>
            </a:extLst>
          </p:cNvPr>
          <p:cNvSpPr/>
          <p:nvPr/>
        </p:nvSpPr>
        <p:spPr>
          <a:xfrm>
            <a:off x="16897789" y="256933"/>
            <a:ext cx="10152240" cy="126039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C64F4A35-4DB8-1448-A3D4-DD65A5AFAE7F}"/>
              </a:ext>
            </a:extLst>
          </p:cNvPr>
          <p:cNvSpPr/>
          <p:nvPr/>
        </p:nvSpPr>
        <p:spPr>
          <a:xfrm>
            <a:off x="12381109" y="20080238"/>
            <a:ext cx="9013614" cy="1320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3253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B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CCB20ECA-7728-8648-810B-50884035A063}"/>
              </a:ext>
            </a:extLst>
          </p:cNvPr>
          <p:cNvSpPr/>
          <p:nvPr/>
        </p:nvSpPr>
        <p:spPr>
          <a:xfrm>
            <a:off x="694943" y="6746713"/>
            <a:ext cx="13167361" cy="13809000"/>
          </a:xfrm>
          <a:prstGeom prst="roundRect">
            <a:avLst>
              <a:gd name="adj" fmla="val 2301"/>
            </a:avLst>
          </a:prstGeom>
          <a:solidFill>
            <a:srgbClr val="DBE9FF"/>
          </a:solidFill>
          <a:ln w="25400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3E100DC-AEEA-4A46-8D28-CA4DCAE7DCBB}"/>
              </a:ext>
            </a:extLst>
          </p:cNvPr>
          <p:cNvSpPr/>
          <p:nvPr/>
        </p:nvSpPr>
        <p:spPr>
          <a:xfrm>
            <a:off x="694943" y="1193660"/>
            <a:ext cx="13167361" cy="4757500"/>
          </a:xfrm>
          <a:prstGeom prst="roundRect">
            <a:avLst>
              <a:gd name="adj" fmla="val 6876"/>
            </a:avLst>
          </a:prstGeom>
          <a:solidFill>
            <a:srgbClr val="DBE9FF"/>
          </a:solidFill>
          <a:ln w="25400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90392C5-53EC-A840-91A0-3ABA87850B49}"/>
              </a:ext>
            </a:extLst>
          </p:cNvPr>
          <p:cNvSpPr/>
          <p:nvPr/>
        </p:nvSpPr>
        <p:spPr>
          <a:xfrm>
            <a:off x="2487553" y="665845"/>
            <a:ext cx="9013614" cy="1320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41EFD8A-E9CD-4A45-BFD4-064AF3E48F77}"/>
              </a:ext>
            </a:extLst>
          </p:cNvPr>
          <p:cNvSpPr/>
          <p:nvPr/>
        </p:nvSpPr>
        <p:spPr>
          <a:xfrm>
            <a:off x="14776704" y="1193660"/>
            <a:ext cx="16971264" cy="19362053"/>
          </a:xfrm>
          <a:prstGeom prst="roundRect">
            <a:avLst>
              <a:gd name="adj" fmla="val 2586"/>
            </a:avLst>
          </a:prstGeom>
          <a:solidFill>
            <a:srgbClr val="DBE9FF"/>
          </a:solidFill>
          <a:ln w="25400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129B7C0-FDD4-2747-AFAB-3D58598DE854}"/>
              </a:ext>
            </a:extLst>
          </p:cNvPr>
          <p:cNvSpPr/>
          <p:nvPr/>
        </p:nvSpPr>
        <p:spPr>
          <a:xfrm>
            <a:off x="18832669" y="665845"/>
            <a:ext cx="9013614" cy="1320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AC90353-1734-CA47-937C-1D132BA2BB3F}"/>
              </a:ext>
            </a:extLst>
          </p:cNvPr>
          <p:cNvSpPr/>
          <p:nvPr/>
        </p:nvSpPr>
        <p:spPr>
          <a:xfrm>
            <a:off x="2765887" y="19603249"/>
            <a:ext cx="9013614" cy="1320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5D1A11-F72C-9145-BDD9-B1D7F0388F73}"/>
              </a:ext>
            </a:extLst>
          </p:cNvPr>
          <p:cNvSpPr txBox="1"/>
          <p:nvPr/>
        </p:nvSpPr>
        <p:spPr>
          <a:xfrm>
            <a:off x="14257867" y="-287867"/>
            <a:ext cx="184731" cy="877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22</Words>
  <Application>Microsoft Macintosh PowerPoint</Application>
  <PresentationFormat>Custom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Anna Globinska</cp:lastModifiedBy>
  <cp:revision>10</cp:revision>
  <dcterms:created xsi:type="dcterms:W3CDTF">2019-02-28T13:24:23Z</dcterms:created>
  <dcterms:modified xsi:type="dcterms:W3CDTF">2019-10-07T14:05:10Z</dcterms:modified>
</cp:coreProperties>
</file>