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20" d="100"/>
          <a:sy n="20" d="100"/>
        </p:scale>
        <p:origin x="1786" y="24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ABBREVIATIONS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doi.org/10.1111/all.14058" TargetMode="External"/><Relationship Id="rId5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Sputum microbiomic clustering in asthma and chronic obstructive pulmonary disease reveals a Haemophilus ‐predominant subgroup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Sarah Diver, Matt Richardson, Koirobi Haldar, Michael A. Ghebre, Mohammadali Y. Ramsheh,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2020; 808-817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https://doi.org/10.1111/all.14058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405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3943</TotalTime>
  <Words>29</Words>
  <Application>Microsoft Office PowerPoint</Application>
  <PresentationFormat>Custom</PresentationFormat>
  <Paragraphs>12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Trevor Winstral</cp:lastModifiedBy>
  <cp:revision>18</cp:revision>
  <cp:lastPrinted>2019-03-05T14:03:58Z</cp:lastPrinted>
  <dcterms:created xsi:type="dcterms:W3CDTF">2019-03-05T14:03:40Z</dcterms:created>
  <dcterms:modified xsi:type="dcterms:W3CDTF">2019-09-05T12:39:38Z</dcterms:modified>
</cp:coreProperties>
</file>