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064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Intranasal nanoemulsion vaccine confers long‐lasting immunomodulation and sustained unresponsiveness in a murine model of milk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 J. O'Konek, Jeffrey J. Landers, Katarzyna W. Janczak, Hayley K. Lindsey, Anna M. Mondrusov,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872-881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https://doi.org/10.1111/all.14064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2019-09-05T12:39:38Z</dcterms:modified>
</cp:coreProperties>
</file>