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069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prevention measures in anaphylaxis patients: Data from the anaphylaxis registry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Magdalena Kraft, Macarena Pia Knop, Jean‐Marie Renaudin, Kathrin Scherer Hofmeier, Claudia Pföhler,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901-910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https://doi.org/10.1111/all.14069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