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81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ILC3 deficiency and generalized ILC abnormalities in DOCK8‐deficient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Ahmet Eken, Murat Cansever, Fatma Zehra Okus, Serife Erdem, Ercan Nain,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921-932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https://doi.org/10.1111/all.14081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