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86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insights into the sensitization to nonspecific lipid transfer proteins from pollen and food: New role of allergen Ole e 7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Carmen Oeo‐Santos, Ana Navas, Sara Benedé, Berta Ruíz‐León, Araceli Díaz‐Perales,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798-807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https://doi.org/10.1111/all.14086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