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11/all.14091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Pulmonary IL‐33 orchestrates innate immune cells to mediate respiratory syncytial virus‐evoked airway hyperreactivity and eosinophilia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Yi‐Hsiu Wu, Alan Chuan‐Ying Lai, Po‐Yu Chi, Christina Li‐Ping Thio, Wei‐Yu Chen,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818-830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https://doi.org/10.1111/all.14091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09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29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18</cp:revision>
  <cp:lastPrinted>2019-03-05T14:03:58Z</cp:lastPrinted>
  <dcterms:created xsi:type="dcterms:W3CDTF">2019-03-05T14:03:40Z</dcterms:created>
  <dcterms:modified xsi:type="dcterms:W3CDTF">2019-09-05T12:39:38Z</dcterms:modified>
</cp:coreProperties>
</file>