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21599525"/>
  <p:notesSz cx="6858000" cy="9144000"/>
  <p:defaultTextStyle>
    <a:defPPr>
      <a:defRPr lang="en-US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40" userDrawn="1">
          <p15:clr>
            <a:srgbClr val="A4A3A4"/>
          </p15:clr>
        </p15:guide>
        <p15:guide id="2" pos="16600" userDrawn="1">
          <p15:clr>
            <a:srgbClr val="A4A3A4"/>
          </p15:clr>
        </p15:guide>
        <p15:guide id="3" pos="4058" userDrawn="1">
          <p15:clr>
            <a:srgbClr val="A4A3A4"/>
          </p15:clr>
        </p15:guide>
        <p15:guide id="5" orient="horz" pos="11316" userDrawn="1">
          <p15:clr>
            <a:srgbClr val="A4A3A4"/>
          </p15:clr>
        </p15:guide>
        <p15:guide id="6" orient="horz" pos="2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72500"/>
  </p:normalViewPr>
  <p:slideViewPr>
    <p:cSldViewPr snapToGrid="0" snapToObjects="1">
      <p:cViewPr varScale="1">
        <p:scale>
          <a:sx n="20" d="100"/>
          <a:sy n="20" d="100"/>
        </p:scale>
        <p:origin x="1786" y="24"/>
      </p:cViewPr>
      <p:guideLst>
        <p:guide orient="horz" pos="13040"/>
        <p:guide pos="16600"/>
        <p:guide pos="4058"/>
        <p:guide orient="horz" pos="11316"/>
        <p:guide orient="horz" pos="29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43B38-A5B5-D348-81CC-B4F3AA0B5831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ECD01-C766-A442-8C5A-9860FA5D6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204894"/>
                </a:solidFill>
              </a:rPr>
              <a:t>HIGHLIGHTS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b="1" dirty="0">
              <a:solidFill>
                <a:srgbClr val="204894"/>
              </a:solidFill>
            </a:endParaRP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ABBREVIATIONS</a:t>
            </a:r>
          </a:p>
          <a:p>
            <a:endParaRPr lang="en-US" sz="340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ECD01-C766-A442-8C5A-9860FA5D6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925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0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5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4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0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5579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325A9-DA85-5F43-AEBB-17DC52B3D452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5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1111/all.14106" TargetMode="External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1247F3B-AFDE-D84C-B3F7-2458C471E76C}"/>
              </a:ext>
            </a:extLst>
          </p:cNvPr>
          <p:cNvSpPr/>
          <p:nvPr/>
        </p:nvSpPr>
        <p:spPr>
          <a:xfrm>
            <a:off x="9029474" y="20682551"/>
            <a:ext cx="23235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2019 EAACI and John Wiley and Sons A/S. Published by John Wiley and Sons Ltd.</a:t>
            </a:r>
            <a:endParaRPr lang="en-US" sz="10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03E36D-4A87-5A42-A292-5F0A851C40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911" r="56231" b="16260"/>
          <a:stretch/>
        </p:blipFill>
        <p:spPr>
          <a:xfrm>
            <a:off x="0" y="19587275"/>
            <a:ext cx="9029474" cy="153741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4EA7365-D93A-E04E-BDE3-2E4B43CB1674}"/>
              </a:ext>
            </a:extLst>
          </p:cNvPr>
          <p:cNvSpPr/>
          <p:nvPr/>
        </p:nvSpPr>
        <p:spPr>
          <a:xfrm>
            <a:off x="0" y="21396960"/>
            <a:ext cx="32399288" cy="255994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838707-6378-5841-8DB8-4ADF7D522E3B}"/>
              </a:ext>
            </a:extLst>
          </p:cNvPr>
          <p:cNvSpPr/>
          <p:nvPr/>
        </p:nvSpPr>
        <p:spPr>
          <a:xfrm>
            <a:off x="-1" y="21177542"/>
            <a:ext cx="32399288" cy="113711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FF6694-04C9-8E48-ABE1-DA48EF9C3762}"/>
              </a:ext>
            </a:extLst>
          </p:cNvPr>
          <p:cNvSpPr/>
          <p:nvPr/>
        </p:nvSpPr>
        <p:spPr>
          <a:xfrm>
            <a:off x="683418" y="823848"/>
            <a:ext cx="31032449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Radiologic sinus inflammation and symptoms of chronic rhinosinusitis in a population‐based sample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Annemarie G. Hirsch, Cara Nordberg, Karen Bandeen‐Roche, Bruce K. Tan, Robert P. Schleimer, et al.</a:t>
            </a:r>
          </a:p>
          <a:p>
            <a:pPr algn="ctr"/>
            <a:endParaRPr lang="en-US" sz="48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C44DA0-6EA1-3C49-80E6-A967F6AD1E69}"/>
              </a:ext>
            </a:extLst>
          </p:cNvPr>
          <p:cNvSpPr/>
          <p:nvPr/>
        </p:nvSpPr>
        <p:spPr>
          <a:xfrm>
            <a:off x="6125675" y="18269773"/>
            <a:ext cx="20147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Allergy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2020; 911-920 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https://doi.org/10.1111/all.14106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ll.1410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313" y="4693923"/>
            <a:ext cx="19893600" cy="132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3943</TotalTime>
  <Words>29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Globinska</dc:creator>
  <cp:lastModifiedBy>Trevor Winstral</cp:lastModifiedBy>
  <cp:revision>18</cp:revision>
  <cp:lastPrinted>2019-03-05T14:03:58Z</cp:lastPrinted>
  <dcterms:created xsi:type="dcterms:W3CDTF">2019-03-05T14:03:40Z</dcterms:created>
  <dcterms:modified xsi:type="dcterms:W3CDTF">2019-09-05T12:39:38Z</dcterms:modified>
</cp:coreProperties>
</file>