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108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TGFβ1 mimetic peptide modulates immune response to grass pollen allergens in mice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Galber R. Araujo, Lorenz Aglas, Emília R. Vaz, Yoan Machado, Sara Huber,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882-891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https://doi.org/10.1111/all.14108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18</cp:revision>
  <cp:lastPrinted>2019-03-05T14:03:58Z</cp:lastPrinted>
  <dcterms:created xsi:type="dcterms:W3CDTF">2019-03-05T14:03:40Z</dcterms:created>
  <dcterms:modified xsi:type="dcterms:W3CDTF">2019-09-05T12:39:38Z</dcterms:modified>
</cp:coreProperties>
</file>