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40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Profilin is a marker of severity in allergic respiratory diseases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Javier Ruiz‐Hornillos, M. Angeles López‐Matas, Pilar Berges Jimeno, Aythamy Henríquez, Sandra Blanco,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853-861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https://doi.org/10.1111/all.14140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18</cp:revision>
  <cp:lastPrinted>2019-03-05T14:03:58Z</cp:lastPrinted>
  <dcterms:created xsi:type="dcterms:W3CDTF">2019-03-05T14:03:40Z</dcterms:created>
  <dcterms:modified xsi:type="dcterms:W3CDTF">2019-09-05T12:39:38Z</dcterms:modified>
</cp:coreProperties>
</file>