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1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Subphenotypes of nonsteroidal antiinflammatory disease‐exacerbated respiratory disease identified by latent class 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Celejewska‐Wójcik, Krzysztof Wójcik, Maria Ignacak‐Popiel, Adam Ćmiel, Katarzyna Tyrak,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831-840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