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45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Interleukin 31 in insect bite hypersensitivity—Alleviating clinical symptoms by active vaccination against itch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 Olomski, Victoria Fettelschoss, Sigridur Jonsdottir, Katharina Birkmann, Franziska Thoms,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862-871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https://doi.org/10.1111/all.14145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