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49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critical role for c‐Myc in group 2 innate lymphoid cell activation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Longyun Ye, Jiexue Pan, Mingwei Liang, Muhammad Asghar Pasha, Xiaofei Shen,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841-852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https://doi.org/10.1111/all.14149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