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>
        <p:scale>
          <a:sx n="70" d="100"/>
          <a:sy n="70" d="100"/>
        </p:scale>
        <p:origin x="-3032" y="-240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Blockade of IL-4 and IL-13 signaling during experimental allergen-specific immunotherapy shows beneficial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ef-fects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immunological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parameters such as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IgG, and Th2 cytokine secretion.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 L-4 and IL-13 blockade during allergen-specific immunotherapy significantly decreases the number of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poten-tially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disease-triggering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Th2-biased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Tregs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(ST2 + FOXP3 + GATA3 intermediate).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Th2 cytokine-inhibiting strategies might be suitable to support allergen-specific immunotherapy in a therapy success-favoring manner.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FOXP3: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forkhead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P3; GATA3: GATA-binding protein 3; ST2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suppression of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tumorigenicity 2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IL‐4 receptor α blockade prevents sensitization and alters acute and long‐lasting effects of allergen‐specific immunotherapy of murine allergic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Russkamp, A. Aguilar‐Pimentel, F. Alessandrini, V. Gailus‐Durner, H. Fuchs,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1549-1560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https://doi.org/10.1111/all.13759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3945</TotalTime>
  <Words>148</Words>
  <Application>Microsoft Macintosh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17</cp:revision>
  <cp:lastPrinted>2019-03-05T14:03:58Z</cp:lastPrinted>
  <dcterms:created xsi:type="dcterms:W3CDTF">2019-03-05T14:03:40Z</dcterms:created>
  <dcterms:modified xsi:type="dcterms:W3CDTF">2019-08-12T09:28:36Z</dcterms:modified>
</cp:coreProperties>
</file>