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32" d="100"/>
          <a:sy n="32" d="100"/>
        </p:scale>
        <p:origin x="832" y="16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ability of synthetic determinants of clavulanic acid (CLV) to activate basophils from patients with immediate reactions to this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 is influenced by the chemical structure and their reactivity to proteins.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Antigenic determinant-I (AD-I) has been identified as the fragment of the clavulanic acid structure that remains linked to the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protein, which corresponds to the synthetic analogs (Clav2 and Clav3) able to activate basophils.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synthetic determinant analog to AD-I, with ability to bind proteins, can activate basophils in a higher proportion of patients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to the native drug, clavulanic acid.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an antigenic determinant of clavulanic acid responsible for IgE‐mediated reactions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Nekane Barbero, Rubén Fernández‐Santamaría, Cristobalina Mayorga, Ángela Martin‐Serrano, María Salas,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1490-1501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https://doi.org/10.1111/all.13761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167</Words>
  <Application>Microsoft Macintosh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17</cp:revision>
  <cp:lastPrinted>2019-03-05T14:03:58Z</cp:lastPrinted>
  <dcterms:created xsi:type="dcterms:W3CDTF">2019-03-05T14:03:40Z</dcterms:created>
  <dcterms:modified xsi:type="dcterms:W3CDTF">2019-08-12T09:29:15Z</dcterms:modified>
</cp:coreProperties>
</file>