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Mice maintained on dietary coconut oil show amelioration of skin allergic inflammation and reduction in the number of CD11b+ Ly-6G+ neutrophils.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Essential fatty acid deficiency changes lipid metabolism in the body to produce mead acid from oleic acid, resulting in increased mead acid levels in serum.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Mead acid exerts potent anti-inflammatory activity in contact hypersensitivity, inhibits neutrophil migration, leukotriene B4 production, and vascular permeability in skin inflammation.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DNFB: 1-fluoro-2,4-dinitrobenzene; FA: Fatty acids; LTB4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Leukotriene B4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Ly-G6: Lymphocyte antigen 6 complex, locus G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 coconut oil ameliorates skin contact hypersensitivity through mead acid production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Prabha Tiwari, Takahiro Nagatake, So‐ichiro Hirata, Kento Sawane, Azusa Saika,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1522-1532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110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2019-08-12T09:30:00Z</dcterms:modified>
</cp:coreProperties>
</file>