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Dapsone and nitroso dapsone activate CD4+ and CD8+ T cells from hypersensitive patients via different mechanisms.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Dapsone and nitroso dapsone interact with HLA-B*13:01 to activate certain CD8+ clones.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Dapsone hypersensitivity should be used as an example to solve the structure of drug metabolite-modified peptide-HLA interactions</a:t>
            </a:r>
            <a:b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and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between HLA binding and T-cell activation.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Dapsone‐ and nitroso dapsone‐specific activation of T cells from hypersensitive patients expressing the risk allele HLA‐B*13:01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Qing Zhao, Khetam Alhilali, Abdulaziz Alzahrani, Mubarak Almutairi, Juwaria Amjad,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1533-1548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https://doi.org/10.1111/all.13769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120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17</cp:revision>
  <cp:lastPrinted>2019-03-05T14:03:58Z</cp:lastPrinted>
  <dcterms:created xsi:type="dcterms:W3CDTF">2019-03-05T14:03:40Z</dcterms:created>
  <dcterms:modified xsi:type="dcterms:W3CDTF">2019-08-12T09:30:35Z</dcterms:modified>
</cp:coreProperties>
</file>