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32" d="100"/>
          <a:sy n="32" d="100"/>
        </p:scale>
        <p:origin x="832" y="16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Twenty-eight percent of patients with house dust mite (HDM)– triggered local allergic rhinitis (LAR) and asthma-like symptoms display positive</a:t>
            </a:r>
            <a:b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bronchial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allergen provocation test (BAPT) responses.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 LAR patients, BAPT induces a significant increase in the airway hyperresponsiveness together with a recruitment and activation of eosinophils and monocytes.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Collectively, these findings suggest the existence of differentiated asthma phenotype defined by the absence of atopy and positive response to BAPT.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NAPT: Nasal allergen provocation test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77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Bronchial asthma triggered by house dust mites in patients with local allergic rhinitis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Paloma Campo, Ibon Eguiluz‐Gracia, María Carmen Plaza‐Serón, María Salas, María José Rodríguez,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1502-1510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https://doi.org/10.1111/all.13775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77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85</Words>
  <Application>Microsoft Macintosh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18</cp:revision>
  <cp:lastPrinted>2019-03-05T14:03:58Z</cp:lastPrinted>
  <dcterms:created xsi:type="dcterms:W3CDTF">2019-03-05T14:03:40Z</dcterms:created>
  <dcterms:modified xsi:type="dcterms:W3CDTF">2019-08-12T09:31:30Z</dcterms:modified>
</cp:coreProperties>
</file>