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32" d="100"/>
          <a:sy n="32" d="100"/>
        </p:scale>
        <p:origin x="832" y="16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Patient Needs in Asthma Treatment (NEAT) questionnaire is a reliable and valid instrument to predict treatment satisfaction; also, it is responsive to changes in treatment     </a:t>
            </a:r>
            <a:b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satisfaction and in asthma-related quality of life.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Our study confirms that participants whose NEAT score has changed by the magnitude of an identified minimal important change reported lower overall</a:t>
            </a:r>
            <a:b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treatment satisfaction at follow-up.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NEAT seems to be particularly useful for evaluative and diagnostic purposes and may assist endeavors to promote patients’ satisfaction with asthma treatment.</a:t>
            </a:r>
          </a:p>
          <a:p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78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Patient Needs in Asthma Treatment (NEAT) questionnaire: Further evidence on its psychometric properties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Julia Schreitmüller, Christian Apfelbacher, Aziz Sheikh, Adrian Loerbroks, Julia Schreitmüller,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1511-1521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https://doi.org/10.1111/all.13782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78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90</Words>
  <Application>Microsoft Macintosh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17</cp:revision>
  <cp:lastPrinted>2019-03-05T14:03:58Z</cp:lastPrinted>
  <dcterms:created xsi:type="dcterms:W3CDTF">2019-03-05T14:03:40Z</dcterms:created>
  <dcterms:modified xsi:type="dcterms:W3CDTF">2019-08-12T09:32:15Z</dcterms:modified>
</cp:coreProperties>
</file>