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Raw material for dog allergen extracts comes from dogs with various allergen profiles.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Commercial dog allergen extracts vary in allergen content.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Successful diagnosis and treatment of a dog allergic patient depends on the extract used for diagnosis/treatment and on the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of the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Allergens in dog extracts: Implication for diagnosis and treatment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Wintersand, Klara Asplund, Jonas Binnmyr, Erik Holmgren, Ola B. Nilsson,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1472-1479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107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2019-08-12T09:32:46Z</dcterms:modified>
</cp:coreProperties>
</file>