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“active allergen placebo” design can overcome limitations faced by classical placebo, reduces ethical concerns, improves blinding, and allows longer trial durations.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Dual-allergic patients were challenged with both allergens in an allergen challenge chamber before and after allergen immunotherapy (AIT); active untargeted treatment effect   </a:t>
            </a:r>
            <a:b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served as control.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Results confirmed the specificity of AIT; therefore, untargeted AIT is an adequate control for targeted AIT.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ACC: allergen challenge chamber; AIT: allergen immunotherapy; AUC: area under the curve; B-B: birch-on-birch treatment effect (targeted); B-G: birch-on-grass treatment effect (untargeted); CI: confidence interval; G-B: grass-on-birch treatment effect (untargeted); G-G: grass-on-grass treatment effect (targeted); TNSS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total nasal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 score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immunotherapy trial in dual‐allergic patients using “active allergen placebo” as control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Wagenmann, Margitta Worm, Yasemin Akboga, Martin Karjalainen, Jens M. Hohlfeld,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1480-1489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114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17</cp:revision>
  <cp:lastPrinted>2019-03-05T14:03:58Z</cp:lastPrinted>
  <dcterms:created xsi:type="dcterms:W3CDTF">2019-03-05T14:03:40Z</dcterms:created>
  <dcterms:modified xsi:type="dcterms:W3CDTF">2019-08-12T09:33:27Z</dcterms:modified>
</cp:coreProperties>
</file>