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3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study compares gene expression from whole blood of European children (4-16 years) with asthma and/or dermatitis and/or rhinitis to controls without allergy.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Eight genes are overlapping among DEGs found in multimorbidity for asthma, dermatitis and rhinitis, which had synergistic effects along the number of co-occurrent diseases.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Results were replicated in North American cohort with similar features.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2190115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Abbreviations: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asthma multimorbidity;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CLC,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charcot-leyden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crystal galectin;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DEGs, differentially expressed genes;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dermatitis multimorbidity;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EMR4P, adhesion G protein-coupled receptor E4; 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FRRS1</a:t>
            </a:r>
            <a:r>
              <a:rPr lang="fr-F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ferric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chelate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reductase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1; HRH4</a:t>
            </a:r>
            <a:r>
              <a:rPr lang="fr-F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histamine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receptor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H4; IL1RL1</a:t>
            </a:r>
            <a:r>
              <a:rPr lang="fr-F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interleukin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receptor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like 1; IL5RA</a:t>
            </a:r>
            <a:r>
              <a:rPr lang="fr-F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interleukin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receptor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subunit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alpha;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RhiM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rhinitis multimorbidity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SIGLEC8</a:t>
            </a:r>
            <a:r>
              <a:rPr lang="fr-F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sialic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acid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binding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like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lectin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8;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SLC29A1</a:t>
            </a:r>
            <a:r>
              <a:rPr lang="fr-F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solute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carrier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29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31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novel whole blood gene expression signature for asthma, dermatitis, and rhinitis multimorbidity in children and adolescents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Nathanaël Lemonnier, Erik Melén, Yale Jiang, Stéphane Joly, Camille Ménard,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3248-3260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https://doi.org/10.1111/all.14314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3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406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236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2020-12-02T15:51:17Z</dcterms:modified>
</cp:coreProperties>
</file>