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study identifies serum biomarkers for asthma (allergic and non-allergic asthma) and allergic rhinitis using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iTRAQ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-based proteomics.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Several proteins from the IGF pathway are increased in allergic asthma. Particularly, IGF-ALS could be a useful biomarker for this phenotype.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Proteins from the lectin pathway of complement activation (FCN2 and MASP1) are increased in non-allergic </a:t>
            </a:r>
            <a:r>
              <a:rPr lang="en-GB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asthma.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AHSG,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alpha-2-HS-glycoprotein; CALU, calumenin; CPN1, carboxypeptidase N subunit 1; CPLLs, combinatorial peptide ligand libraries; C1R, complement C1r subcomponent; C4B, complement component 4B; F2, prothrombin; FCN2, ficolin 2; HAP, high abundant proteins;  HSPG2, basement membrane-specific heparan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sulfate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proteoglycan core protein; IGF-ALS,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nsulin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-like growth factor binding protein acid labile subunit;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iTRAQ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isobaric tags for relative and absolute quantitation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LAP, low abundant proteins;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LC-MS/MS,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liquid chromatography coupled online to tandem mass spectrometry; MASP1, mannan binding lectin serine peptidase 1; NCAM1,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neural cell adhesion molecule 1 precursor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iTRAQ‐based proteomic analysis reveals potential serum biomarkers of allergic and nonallergic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José Nieto‐Fontarigo, Francisco Javier González‐Barcala, Luis Juan Andrade‐Bulos, María Esther San‐José, María Jesús Cruz,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3171-3183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https://doi.org/10.1111/all.14406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2020-12-02T15:53:14Z</dcterms:modified>
</cp:coreProperties>
</file>