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Beside IgG against the high affinity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receptor, patients with CSU can also have IgM and IgA directed against the receptor.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IgM antibodies are associated with positive autologous serum skin tests, a feature of type IIb autoimmunity.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FcɛRI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cross-linking by these autoantibodies, in skin mast cells, could lead to their degranulation, which drives the development of the </a:t>
            </a:r>
            <a:r>
              <a:rPr lang="en-US" sz="18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clinical symptoms of CSU.</a:t>
            </a:r>
          </a:p>
          <a:p>
            <a:pPr marL="0" lvl="0" indent="0" algn="l">
              <a:lnSpc>
                <a:spcPct val="200000"/>
              </a:lnSpc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CSU,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spontaneous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urticaria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FcɛRI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Fcɛ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receptor I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IgM and IgA in addition to IgG autoantibodies against FcɛRIα are frequent and associated with disease markers of chronic spontaneous urticaria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Sabine Altrichter, Vasiliki Zampeli, André Ellrich, Ke Zhang, Martin K Church,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3208-3215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https://doi.org/10.1111/all.14412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2020-12-02T15:54:39Z</dcterms:modified>
</cp:coreProperties>
</file>