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ST2 and soluble ST2 was expressed by primary and BEAS-2B epithelial cells </a:t>
            </a:r>
            <a:r>
              <a:rPr lang="en-GB" sz="1800" i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vitro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ST2 expression was significantly lower in bronchial epithelium in subjects with asthma compared to healthy controls.    </a:t>
            </a:r>
            <a:endParaRPr lang="en-CH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TNF-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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poly-IC treatment of primary bronchial epithelial cells resulted in down regulation of soluble ST2 whereas only TNF-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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contributed to the reduction of ST2 receptor. </a:t>
            </a:r>
            <a:endParaRPr lang="en-CH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Downregulation of the release of soluble ST2 could potentially increase free IL-33 leading to amplification of the underlying airway inflammation in asthma. </a:t>
            </a:r>
            <a:endParaRPr lang="en-CH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20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Abbreviations: IL-1RAcP, interleukin-1 receptor accessory protein; poly-IC,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polyinosinic-polycytidylic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acid; ST2L, transmembrane bound isoform; sST2, soluble ST2</a:t>
            </a:r>
            <a:endParaRPr lang="en-CH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43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ST2 expression and release by the bronchial epithelium is downregulated in asthma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Davinder Kaur, Latifa Chachi, Edith Gomez, Nicolas Sylvius, Shailendra R. Singh,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3184-3194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https://doi.org/10.1111/all.14436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43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179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Symbol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2020-12-02T15:53:35Z</dcterms:modified>
</cp:coreProperties>
</file>