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l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HG patients have increased levels of CD3+ T cells, IgM+ and IgG+ memory B cells and reduced number of IgA+ and IgG+ memory B cells compared to infected healthy controls. </a:t>
            </a:r>
            <a:endParaRPr lang="en-CH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Expression of transcription factor STAT1 correlates to downstream antiviral genes and inflammatory cytokine CXCL10 in several blood cell types from healthy and infected individuals. </a:t>
            </a:r>
            <a:endParaRPr lang="en-CH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RV-infection leads to increased peripheral CD14+ monocyte number in the blood and RV RNA can be detected in CD14+ monocytes from infected control subjects and HG </a:t>
            </a:r>
            <a:r>
              <a:rPr lang="en-US" sz="1800" kern="1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patients.</a:t>
            </a:r>
          </a:p>
          <a:p>
            <a:pPr marL="0" lvl="0" indent="0" algn="l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r>
              <a:rPr lang="en-US" sz="1800" kern="1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CH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Abbreviations: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CXCL10,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C-X-C motif chemokine ligand 10;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HG, hypogammaglobulinemia;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IFITM1, interferon-induced transmembrane protein 1; MX1, interferon-induced GTP-binding protein Mx1; PBMC, peripheral blood mononuclear cells;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RV, rhinovirus; STAT1, signal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transducer and activator of transcription 1 </a:t>
            </a:r>
            <a:endParaRPr lang="en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44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antiviral response in circulating lymphocytes from hypogammaglobulinemia patients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Oliver F. Wirz, Öykü Üzülmez, Kirstin Jansen, Willem van de Veen, Auli Lammela,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2020; 3147-3158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https://doi.org/10.1111/all.14445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44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210</Words>
  <Application>Microsoft Office PowerPoint</Application>
  <PresentationFormat>Custom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Symbol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22</cp:revision>
  <cp:lastPrinted>2019-03-05T14:03:58Z</cp:lastPrinted>
  <dcterms:created xsi:type="dcterms:W3CDTF">2019-03-05T14:03:40Z</dcterms:created>
  <dcterms:modified xsi:type="dcterms:W3CDTF">2020-12-02T15:52:23Z</dcterms:modified>
</cp:coreProperties>
</file>