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50000"/>
              </a:lnSpc>
            </a:pP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LTP-dependent peach-allergic patients with an early onset end up suffering from an LTP-syndrome.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early intervention could potentially reduce the risk of developing an LTP-syndrome.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Pollen sensitisation profiles could be used as a severity biomarker.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LTP, lipid transfer protein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Phenotyping peach‐allergic patients sensitized to lipid transfer protein and analysing severity biomarkers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Gador Bogas, Rosa Muñoz‐Cano, Cristobalina Mayorga, Rocio Casas, Joan Bartra,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3228-3236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https://doi.org/10.1111/all.14447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2020-12-02T15:55:35Z</dcterms:modified>
</cp:coreProperties>
</file>