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3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b="1" dirty="0">
              <a:solidFill>
                <a:srgbClr val="204894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Eosinophils can execute EET and degranulation in the lesion sites of airways, depending on the local concentrations of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LysoPS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inflammatory context.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PAF-induced EDN release is synergistically increased by low dose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LysoPS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latinLnBrk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Eosinophils from severe asthmatics show higher level of degranulation against locally abundant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LysoPS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those from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nonsevere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asthmatics.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EET,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eosinophil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extracellular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trap;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LysoPS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lysophosphatidylserine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PAF,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platelet-activating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factor; P2Y10, 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putative P2Y </a:t>
            </a:r>
            <a:r>
              <a:rPr lang="fr-F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purinoceptor</a:t>
            </a:r>
            <a:r>
              <a:rPr lang="fr-F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Lysophosphatidylserine induces eosinophil extracellular trap formation and degranulation: Implications in severe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Hye Jeong Kim, Myeong Seong Sim, Dong Hyun Lee, Chun Kim, Youngwoo Choi,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3159-3170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https://doi.org/10.1111/all.14450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2020-12-02T15:52:51Z</dcterms:modified>
</cp:coreProperties>
</file>