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response to RSV, PBECs from children with STRA and PSW demonstrate increased TLR3 gene expression and enhanced secretion of pro-inflammatory cytokines compared to controls.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IL-33 expression correlates with collagen deposition in children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STRA and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PSW.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Despite the increased antiviral responses, airway epithelial proliferative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responses following barrier damage are impaired in children with PSW.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50000"/>
              </a:lnSpc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EGFR, epithelial growth factor receptor; IFN-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γ, interferon-γ;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IP-10,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IFN-γ-inducible protein 10;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PBECs, primary bronchial epithelial cells; PSW, pre-school wheeze; RSV, respiratory syncytial virus; STRA, severe therapy resistant asthma; TLR3, toll-like receptor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Impaired airway epithelial cell wound‐healing capacity is associated with airway remodelling following RSV infection in severe preschool wheeze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Cecilia K. Andersson, Jua Iwasaki, James Cook, Polly Robinson, Prasad Nagakumar,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3195-3207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https://doi.org/10.1111/all.14466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188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2020-12-02T15:54:06Z</dcterms:modified>
</cp:coreProperties>
</file>