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single mutation in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Tmem79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a dysregulation of skin barrier integrity, which – with increasing age - lead to the development of spontaneous dermatitis and subsequent lung inflammation.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Tmem79</a:t>
            </a:r>
            <a:r>
              <a:rPr lang="en-US" sz="1800" i="1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ma/ma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mice, IL-17A-producing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γδ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cells and Th17 cells infiltrate the skin prior to the occurrence of pulmonary disease.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Progression from skin to lung inflammation is dependent on the presence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γδ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cells and IL-17A.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Tmem79,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transmembrane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protein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79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8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Dysregulated skin barrier function in Tmem79 mutant mice promotes IL‐17A‐dependent spontaneous skin and lung inflammation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P. Saunders, Achilleas Floudas, Tara Moran, Ciara M. Byrne, Michael D. Rooney,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3216-3227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https://doi.org/10.1111/all.14488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162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2020-12-02T15:55:13Z</dcterms:modified>
</cp:coreProperties>
</file>