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>
              <a:lnSpc>
                <a:spcPct val="200000"/>
              </a:lnSpc>
            </a:pP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CHX is composed of chlorophenyl, biguanide and hexamethylene structures. These offer binding sites for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seen in chlorhexidine allergic individuals.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Chlorophenyl is unique for CHX and the dominant epitope.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25-30% of CHX allergic individuals contain 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biguanide and hexamethylene structures, which are also present in alexidine or polyhexanide and might be responsible for cross-reactivity with other biguanide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disinfectants.</a:t>
            </a:r>
          </a:p>
          <a:p>
            <a:pPr marL="0" lvl="0" indent="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Abbreviation: CHX, chlorhexidine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IgE‐mediated chlorhexidine allergy—Cross‐reactivity with other biguanide disinfectants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 Mueller‐Wirth, Antonia Buenter, Lukas Jörg, Didier G. Ebo, Martin Glatz,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3237-3247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https://doi.org/10.1111/all.14497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2020-12-02T15:55:55Z</dcterms:modified>
</cp:coreProperties>
</file>