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475"/>
  </p:normalViewPr>
  <p:slideViewPr>
    <p:cSldViewPr snapToGrid="0" snapToObjects="1">
      <p:cViewPr varScale="1">
        <p:scale>
          <a:sx n="29" d="100"/>
          <a:sy n="29" d="100"/>
        </p:scale>
        <p:origin x="1584" y="312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3/20/20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• PAG1 deficiency negatively regulates the release of epithelial HMGB1 following allergic sensitization.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PAG1 deficiency promotes allergic sensitization by increasing the recruitment of monocyte-derived DCs and type-2 innate lymphoid cells and enhanced differentiation of CD4+ T cells into TH2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Consequently, allergen-induced type 2 inflammation </a:t>
            </a:r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aggravated in 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lungs of PAG1-deficient mice.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ABBREVIATIONS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HDM, house dust mite; HMGB1: high-mobility group box 1; Mo-DC, monocyte-derived DCs; PAG1, phosphoprotein associated with glycosphingolipid-enriched microdomains 1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399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PAG1 limits allergen‐induced type 2 inflammation in the murine lung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 Ashik Ullah, Cristina T. Vicente, Natasha Collinson, Bodie Curren, Md Al Amin Sikder,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336-345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https://doi.org/10.1111/all.13991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399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3944</TotalTime>
  <Words>166</Words>
  <Application>Microsoft Macintosh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Apple Symbols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Anna Globinska</cp:lastModifiedBy>
  <cp:revision>19</cp:revision>
  <cp:lastPrinted>2019-03-05T14:03:58Z</cp:lastPrinted>
  <dcterms:created xsi:type="dcterms:W3CDTF">2019-03-05T14:03:40Z</dcterms:created>
  <dcterms:modified xsi:type="dcterms:W3CDTF">2020-03-20T14:23:11Z</dcterms:modified>
</cp:coreProperties>
</file>