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475"/>
  </p:normalViewPr>
  <p:slideViewPr>
    <p:cSldViewPr snapToGrid="0" snapToObjects="1">
      <p:cViewPr varScale="1">
        <p:scale>
          <a:sx n="29" d="100"/>
          <a:sy n="29" d="100"/>
        </p:scale>
        <p:origin x="1584" y="31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calcium-binding protein parvalbumin, a major and cross-reactive allergen for fish allergic patients, induces robust and long-lasting immunological and clinical oral tolerance in a murine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 of fish allergy.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 recombinant parvalbumin mutant, that resembled the wild-type parvalbumin regarding biochemical and immunological properties, but was more sensitive to in vitro digestion, failed to induce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oral tolerance.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Sensitivity to digestion in the gastrointestinal tract influences the capacity of an allergen to induce prophylactic oral tolerance.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99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of parvalbumin to gastrointestinal digestion is required for profound and long‐lasting prophylactic oral tolerance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Raphaela Freidl, Antonia Gstöttner, Ulrike Baranyi, Ines Swoboda, Frank Stolz,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326-335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https://doi.org/10.1111/all.13994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99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163</Words>
  <Application>Microsoft Macintosh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2020-03-20T14:23:56Z</dcterms:modified>
</cp:coreProperties>
</file>