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Primary human bronchial epithelial cells secrete microRNA-containing extracellular vesicles (EV) apically and basally.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Upon Interleukin-13- induced goblet cell metaplasia, miR-34a, miR-92b, and miR-210 levels in EVs are lower, which is predicted to influence dendritic cell maturation and Th2 polarization.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Lower levels of these microRNAs in EVs in nasal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lavages correlate with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airway obstruction in children.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airway epithelial extracellular vesicle miRNA signature is altered upon asthma development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Sabine Bartel, Stefania La Grutta, Giovanna Cilluffo, Giovanni Perconti, Antonella Bongiovanni,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346-356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https://doi.org/10.1111/all.14008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141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2020-03-20T14:24:58Z</dcterms:modified>
</cp:coreProperties>
</file>