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475"/>
  </p:normalViewPr>
  <p:slideViewPr>
    <p:cSldViewPr snapToGrid="0" snapToObjects="1">
      <p:cViewPr varScale="1">
        <p:scale>
          <a:sx n="29" d="100"/>
          <a:sy n="29" d="100"/>
        </p:scale>
        <p:origin x="1584" y="31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Genetic manipulation or pharmacological inhibition of the CSF1-CSF1R signaling pathway suppresses allergen sensitization and lowers the production of allergen-specific serum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Inhibition of the CSF1-CSF1R pathway reverses established chronic allergic inflammation and airway remodeling.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Intranasal delivery of CSF1R inhibitor carrying nanoprobes has efficacy and shows favorable pharmacokinetics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 significant adverse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pPr marL="0" marR="0" lvl="0" indent="0" algn="l" defTabSz="2591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CSF1, colony stimulating factor 1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0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Colony‐stimulating factor 1 and its receptor are new potential therapeutic targets for allergic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Hyung‐Geun Moon, Seung‐jae Kim, Myoung Kyu Lee, Homan Kang, Hak Soo Choi,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357-369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https://doi.org/10.1111/all.14011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0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147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2020-03-20T14:25:43Z</dcterms:modified>
</cp:coreProperties>
</file>