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a chronic obstructive pulmonary disease (COPD) cohort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n= 283), 12 genes, whereas in asthma cohort (UBIOPRED, n = 85), 1197 genes in bronchial epithelial brushes were correlated with a blood eosinophil count.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gene CST1 was common to eosinophilic asthma and COPD and was replicated in independent cohorts.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Despite shared “treatable traits” between asthma and COPD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molecular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 underlying these clinical entities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predominately different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eosinophil count and airway epithelial transcriptome relationships in COPD versus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Leena George, Adam R. Taylor, Anna Esteve‐Codina, María Soler Artigas, Gian Andri Thun,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370-380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https://doi.org/10.1111/all.14016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165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2020-03-20T14:26:18Z</dcterms:modified>
</cp:coreProperties>
</file>