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When ovalbumin-induced asthmatic mice were exposed to low-dose chlorine gas, significant increases in eosinophils, type 2 T helper cells, group 2 and 3 innate lymphoid cells, and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CD11cintermediate macrophages occurred.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deletion and adoptive transfer of CD11cintermediate macrophages revealed that these particular types of macrophages were crucial for the maintenance of group 2 and 3 innate lymphoid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cells, and subsequently eosinophils and type 2 T helper cells.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NaOCl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sodium hypochlorite; OVA, ovalbumin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Aggravation of asthmatic inflammation by chlorine exposure via innate lymphoid cells and CD11cintermediate macrophages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Ji‐Su Shim, Hyun‐Seung Lee, Da‐Eun Park, Ji Won Lee, Boram Bae,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381-391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167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2020-03-20T14:26:58Z</dcterms:modified>
</cp:coreProperties>
</file>