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KLK5 protease is responsible for skin homeostasis and is under the tight inhibitory control of the multidomain proteinase inhibitor, LEKTI, encoded by SPINK5.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D386N SNP at the active site of LEKTI disrupts its inhibitory activity, whereas E420K SNP enhances its degradation by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mesotrypsin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Hyperactive KLK5 cleave PAR2 and activate TSLP leading to Pro-Th2 innate immune response independent of skin barrier function and environmental factors.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KLK5, Kallikrein 5; LEKTI, Lympho-epithelial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Kazaltype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related inhibitor; NF-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B, Nuclear factor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B; PAR2, Protease activated receptor 2; SNP, Single nucleotide polymorphism; TSLP,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Thymic stromal lymphopoietin; WT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Wild-type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Exonic mutations associated with atopic dermatitis disrupt lympho‐epithelial Kazal‐type related inhibitor action and enhance its degradation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Karthik Ramesh, Sri Anusha Matta, Fook Tim Chew, Yu Keung Mok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403-411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194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2020-03-20T14:28:07Z</dcterms:modified>
</cp:coreProperties>
</file>