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-IV is decreased in serum from untreated allergic patients compared to healthy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-IV potently inhibits eosinophil function in vitro.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Systemic application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-IV reduces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airway hyperreactivity and airway eosinophilia in a murine model of allergic asthma.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-IV, apolipoprotein A-IV; HDM, house dust mite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Apolipoprotein A‐IV acts as an endogenous anti‐inflammatory protein and is reduced in treatment‐naïve allergic patients and allergen‐challenged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Roula, Anna Theiler, Petra Luschnig, Gunter J. Sturm, Peter V. Tomazic,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392-402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https://doi.org/10.1111/all.14022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145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20</cp:revision>
  <cp:lastPrinted>2019-03-05T14:03:58Z</cp:lastPrinted>
  <dcterms:created xsi:type="dcterms:W3CDTF">2019-03-05T14:03:40Z</dcterms:created>
  <dcterms:modified xsi:type="dcterms:W3CDTF">2020-03-20T14:28:56Z</dcterms:modified>
</cp:coreProperties>
</file>