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Oral pre-exposure to highly nitrated food proteins is associated with prevention of food allergy development and immune tolerance as evidenced by suppressed allergen-specific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levels and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Tregs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regulatory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moDC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phenotype indicated by low expression of costimulatory molecules and higher secretion of IL-10 was observed after pre-incubation with highly nitrated proteins.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Secondary protein structure of highly nitrated allergens is substantially altered potentially being associated with the capacity to induce a tolerogenic immune response.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OVA: ovalbumin; PBMCs, peripheral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mononuclear cells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TNM, tetranitromethane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Nitrated food proteins induce a regulatory immune response associated with allergy prevention after oral exposure in a Balb/c mouse food allergy model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Nazanin Samadi, Martina Klems, Denise Heiden, Renate Bauer, Claudia Kitzmüller,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412-422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https://doi.org/10.1111/all.14030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179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2020-03-20T14:30:14Z</dcterms:modified>
</cp:coreProperties>
</file>