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evaluated the prevalence of chronic urticaria worldwide by performing a systematic search in PUBMED and EMBASE.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Chronic urticaria seems to be more prevalent in Asia than in Europe and Northern America.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Women in Europe and Northern America were more affected by chronic urticaria than men, whereas in children &lt; 15 years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did not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a sex-specific difference.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chronic urticaria in children and adults across the globe: Systematic review with meta‐analysis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Fricke, Gabriela Ávila, Theresa Keller, Karsten Weller, Susanne Lau,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423-432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https://doi.org/10.1111/all.14037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144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2020-03-20T14:30:39Z</dcterms:modified>
</cp:coreProperties>
</file>