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475"/>
  </p:normalViewPr>
  <p:slideViewPr>
    <p:cSldViewPr snapToGrid="0" snapToObjects="1">
      <p:cViewPr varScale="1">
        <p:scale>
          <a:sx n="29" d="100"/>
          <a:sy n="29" d="100"/>
        </p:scale>
        <p:origin x="1584" y="312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2/16/20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High-altitude therapy of asthma reduces the frequencies of chemoattractant receptor homolog expressed on Th2 cells (CRTH2) innate lymphoid cells, activated eosinophils, helper and cytotoxic T cells.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CRTH2+ T regulatory cells are defective in their suppressive function and show less suppressive function in PGD2-stimulated cultures.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High-altitude therapy improves asthma symptoms associated with the correction of dysregulated type-2 and T regulatory responses.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ABBREVIATIONS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CRTH2, Chemoattractant </a:t>
            </a:r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receptor-homologous molecule expressed 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TH2 cells; PGD2, Prostaglandin D2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396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of high‐altitude therapy on type‐2 immune responses in asthma patients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Tadech Boonpiyathad, Gertruda Capova, Hans‐Werner Duchna, Andrew L. Croxford, Herve Farine,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84-94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https://doi.org/10.1111/all.13967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396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3953</TotalTime>
  <Words>165</Words>
  <Application>Microsoft Macintosh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Apple Symbols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Anna Globinska</cp:lastModifiedBy>
  <cp:revision>20</cp:revision>
  <cp:lastPrinted>2019-03-05T14:03:58Z</cp:lastPrinted>
  <dcterms:created xsi:type="dcterms:W3CDTF">2019-03-05T14:03:40Z</dcterms:created>
  <dcterms:modified xsi:type="dcterms:W3CDTF">2020-02-16T12:34:29Z</dcterms:modified>
</cp:coreProperties>
</file>