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Patients with clonal mast cell disorders (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cMCD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convey increased risk for venom-induced anaphylaxis and lifelong venom-immunotherapy (VIT) is recommended, when appropriate.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VIT appears to be rather safe and effective in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cMCD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patients, as the risk of severe adverse reactions are rare.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Elevated levels of venom-specific IgG4 correlates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protection from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re-sting anaphylaxis in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cMCD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patients during VIT.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Venom immunotherapy in patients with clonal mast cell disorders: IgG4 correlates with protection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Jesper Jarkvist, Clara Salehi, Cem Akin, Theo Gülen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169-177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https://doi.org/10.1111/all.13980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136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2020-02-16T12:36:56Z</dcterms:modified>
</cp:coreProperties>
</file>