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adult-onset asthma, the level of FEV1% reached during the first treatment year predicts the later lung function level.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26.4% of the patients had discontinued their medication, and 16.4 % were in clinical remission with good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HRQoL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patients' perceptions of their asthma control level were closely aligned as assessed by the Asthma Control Test and GINA 2017, but GINA 2008 yielded discrepancies.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FEV1, Forced expiratory volume in one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second; HRQoL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Health-related quality of life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98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year of treatment predicts the prognosis of asthma over 25 y—A prospective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Ritva Kauppinen, Vesa Vilkka, Harri Sintonen, Jouni Hedman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75-83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https://doi.org/10.1111/all.13983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98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161</Words>
  <Application>Microsoft Macintosh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2020-02-16T12:37:43Z</dcterms:modified>
</cp:coreProperties>
</file>