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Dupilumab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improves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HRQoL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with significantly greater improvement in SNOT-22, SF-36, and EQ-5D VAS, and with the greatest improvement vs placebo in the SNOT-22 items ‘sense of smell/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taste’ and ‘nasal blockage’.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Dupilumab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reduces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CRSwNP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disease severity VAS, decreasing the proportion of patients with moderate-to-severe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CRSwNP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Dupilumab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improves productivity, with significantly lower annualized mean sick leave days vs placebo.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CRSwNP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Chronic rhinosinusitis with nasal polyposis; EQ-5D, 5-dimension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EuroQoL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questionnaire;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HRQoL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Health-related quality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life; SF-36, 36-item short-form health survey; SNOT-22,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22-item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sino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-nasal outcome test; VAS, Visual analog scale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98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Dupilumab improves health‐related quality of life in patients with chronic rhinosinusitis with nasal polyposis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Claus Bachert, Peter W. Hellings, Joaquim Mullol, Daniel L. Hamilos, Philippe Gevaert,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148-157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https://doi.org/10.1111/all.13984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98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19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196</Words>
  <Application>Microsoft Macintosh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2020-02-16T12:38:25Z</dcterms:modified>
</cp:coreProperties>
</file>