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475"/>
  </p:normalViewPr>
  <p:slideViewPr>
    <p:cSldViewPr snapToGrid="0" snapToObjects="1">
      <p:cViewPr varScale="1">
        <p:scale>
          <a:sx n="29" d="100"/>
          <a:sy n="29" d="100"/>
        </p:scale>
        <p:origin x="1584" y="312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2/16/20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results of this large case-control study supported the hygiene hypothesis in atopic dermatitis (AD).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high number of infectious events had a protective effect against AD occurrence.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Increasing number of siblings and daily contact with </a:t>
            </a:r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dogs were inversely 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associated with AD risk.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399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Markers of microbial exposure lower the incidence of atopic dermatitis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Liliane Chatenoud, Paola Bertuccio, Federica Turati, Carlotta Galeone, Luigi Naldi,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104-115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https://doi.org/10.1111/all.13990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399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3943</TotalTime>
  <Words>120</Words>
  <Application>Microsoft Macintosh PowerPoint</Application>
  <PresentationFormat>Custom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Apple Symbols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Anna Globinska</cp:lastModifiedBy>
  <cp:revision>19</cp:revision>
  <cp:lastPrinted>2019-03-05T14:03:58Z</cp:lastPrinted>
  <dcterms:created xsi:type="dcterms:W3CDTF">2019-03-05T14:03:40Z</dcterms:created>
  <dcterms:modified xsi:type="dcterms:W3CDTF">2020-02-16T12:38:47Z</dcterms:modified>
</cp:coreProperties>
</file>