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T-cell epitopes of multiple major and minor ragweed allergens/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isoallergens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involved in the diverse T-cell responses in ragweed allergic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T-cells cross-react to epitopes of related ragweed species and the same epitopes are important for American and European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Extensive T-cell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cross-reactivity support that related ragweed species can be considered an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allergen homology group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 diagnosis and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 treatment.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and highly cross‐reactive T‐cell responses in ragweed allergic patients independent of geographical region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A. Würtzen, Ilka Hoof, Lars H. Christensen, Zuzana Váczy, Helene Henmar,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137-147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https://doi.org/10.1111/all.13992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154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2020-02-16T12:39:40Z</dcterms:modified>
</cp:coreProperties>
</file>