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numbers of EET+ eosinophils and type 2 innate lymphoid cells (ILC2s) are significantly elevated in severe asthma.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EETs treatment in mice induces significant increase of epithelium-derived cytokines (IL-1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α,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IL-1</a:t>
            </a:r>
            <a:r>
              <a:rPr lang="el-GR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β,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CXCL-1, CCL24, IL-33, and TSLP) and eosinophil/neutrophil count in bronchoalveolar lavage fluid.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EETs activate IL-5 or IL-13-producing ILC2s through stimulating airway epithelium.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EETs, Eosinophil extracellular traps; TSLP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Thymic stromal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lymphopoietin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Eosinophil extracellular traps activate type 2 innate lymphoid cells through stimulating airway epithelium in severe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Youngwoo Choi, Young‐Min Kim, Hee‐Ra Lee, Jiyeong Mun, Soyoon Sim,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95-103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https://doi.org/10.1111/all.13997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165</Words>
  <Application>Microsoft Macintosh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2020-02-16T12:40:56Z</dcterms:modified>
</cp:coreProperties>
</file>