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Basophils were collected serially for 24 hours from asthmatics or controls and activated with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or non-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-mediated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secretagogues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Histamine release induced by anti-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exhibited significant circadian rhythmicity in asthma but not controls, in parallel with asynchronous changes in cortisol and PEF levels.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Circadian variability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-dependent basophil responsiveness may contribute to diurnal variability in respiratory function and symptoms in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% HR, Maximal percent histamine release;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PEF, Peak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expiratory flow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 degranulation in response to IgE ligation is controlled by a distinctive circadian clock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Giuseppe Spadaro, Giorgio Giurato, Cristiana Stellato, Gianni Marone, Vincenzo Casolaro,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158-168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https://doi.org/10.1111/all.14002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159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2020-02-16T12:42:35Z</dcterms:modified>
</cp:coreProperties>
</file>