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cross-sectional study including 855 children from the Generation R cohort was performed to determine immune cell numbers by flow cytometry analysis.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Increased Th2,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memory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IgA+CD27+ B cells were observed in atopic compared to non-atopic and food-sensitized compared to non-sensitized children.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higher IgA+CD27+ B cell number in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food-sensitized children suggests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TGF-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β-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mediated compensation for chronic inflammation.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 of Th2, Th17, Treg cells, and IgA+ memory B cells with atopic disease in children: The Generation R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Kirsten I. M. Looman, Evelien R. van Meel, Christina Grosserichter‐Wagener, Floor J. M. Vissers, Janice H. Klingenberg,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178-187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176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2020-02-16T12:41:48Z</dcterms:modified>
</cp:coreProperties>
</file>